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520" r:id="rId2"/>
    <p:sldId id="522" r:id="rId3"/>
    <p:sldId id="257" r:id="rId4"/>
    <p:sldId id="512" r:id="rId5"/>
    <p:sldId id="306" r:id="rId6"/>
    <p:sldId id="501" r:id="rId7"/>
    <p:sldId id="500" r:id="rId8"/>
    <p:sldId id="505" r:id="rId9"/>
    <p:sldId id="506" r:id="rId10"/>
    <p:sldId id="510" r:id="rId11"/>
    <p:sldId id="511" r:id="rId12"/>
    <p:sldId id="495" r:id="rId13"/>
    <p:sldId id="514" r:id="rId14"/>
    <p:sldId id="518" r:id="rId15"/>
    <p:sldId id="516" r:id="rId16"/>
    <p:sldId id="502" r:id="rId17"/>
    <p:sldId id="517" r:id="rId18"/>
    <p:sldId id="515" r:id="rId19"/>
    <p:sldId id="496" r:id="rId20"/>
    <p:sldId id="528" r:id="rId21"/>
    <p:sldId id="543" r:id="rId22"/>
    <p:sldId id="532" r:id="rId23"/>
    <p:sldId id="545" r:id="rId24"/>
    <p:sldId id="542" r:id="rId25"/>
    <p:sldId id="529" r:id="rId26"/>
    <p:sldId id="544" r:id="rId27"/>
    <p:sldId id="541" r:id="rId28"/>
    <p:sldId id="546" r:id="rId29"/>
    <p:sldId id="540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42AB3-F01B-1349-9DFD-DD640360FF9C}" v="92" dt="2024-12-11T07:51:01.87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52"/>
    <p:restoredTop sz="95574"/>
  </p:normalViewPr>
  <p:slideViewPr>
    <p:cSldViewPr snapToGrid="0">
      <p:cViewPr varScale="1">
        <p:scale>
          <a:sx n="39" d="100"/>
          <a:sy n="39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02242AB3-F01B-1349-9DFD-DD640360FF9C}"/>
    <pc:docChg chg="undo custSel addSld delSld modSld">
      <pc:chgData name="Michiel Bontenbal" userId="57333c6a-db0f-4197-a30b-f003c0e68cb1" providerId="ADAL" clId="{02242AB3-F01B-1349-9DFD-DD640360FF9C}" dt="2024-12-11T07:51:01.871" v="709"/>
      <pc:docMkLst>
        <pc:docMk/>
      </pc:docMkLst>
      <pc:sldChg chg="modSp mod">
        <pc:chgData name="Michiel Bontenbal" userId="57333c6a-db0f-4197-a30b-f003c0e68cb1" providerId="ADAL" clId="{02242AB3-F01B-1349-9DFD-DD640360FF9C}" dt="2024-12-11T07:40:07.779" v="676" actId="20577"/>
        <pc:sldMkLst>
          <pc:docMk/>
          <pc:sldMk cId="0" sldId="257"/>
        </pc:sldMkLst>
        <pc:spChg chg="mod">
          <ac:chgData name="Michiel Bontenbal" userId="57333c6a-db0f-4197-a30b-f003c0e68cb1" providerId="ADAL" clId="{02242AB3-F01B-1349-9DFD-DD640360FF9C}" dt="2024-12-11T07:40:07.779" v="676" actId="20577"/>
          <ac:spMkLst>
            <pc:docMk/>
            <pc:sldMk cId="0" sldId="257"/>
            <ac:spMk id="231" creationId="{00000000-0000-0000-0000-000000000000}"/>
          </ac:spMkLst>
        </pc:spChg>
      </pc:sldChg>
      <pc:sldChg chg="modSp">
        <pc:chgData name="Michiel Bontenbal" userId="57333c6a-db0f-4197-a30b-f003c0e68cb1" providerId="ADAL" clId="{02242AB3-F01B-1349-9DFD-DD640360FF9C}" dt="2024-12-11T07:40:12.385" v="678" actId="20577"/>
        <pc:sldMkLst>
          <pc:docMk/>
          <pc:sldMk cId="1583791736" sldId="512"/>
        </pc:sldMkLst>
        <pc:spChg chg="mod">
          <ac:chgData name="Michiel Bontenbal" userId="57333c6a-db0f-4197-a30b-f003c0e68cb1" providerId="ADAL" clId="{02242AB3-F01B-1349-9DFD-DD640360FF9C}" dt="2024-12-11T07:40:12.385" v="678" actId="20577"/>
          <ac:spMkLst>
            <pc:docMk/>
            <pc:sldMk cId="1583791736" sldId="512"/>
            <ac:spMk id="3" creationId="{B928219A-8683-251D-90AB-414C6A7E6433}"/>
          </ac:spMkLst>
        </pc:spChg>
      </pc:sldChg>
      <pc:sldChg chg="modSp mod">
        <pc:chgData name="Michiel Bontenbal" userId="57333c6a-db0f-4197-a30b-f003c0e68cb1" providerId="ADAL" clId="{02242AB3-F01B-1349-9DFD-DD640360FF9C}" dt="2024-12-11T07:24:02.922" v="11" actId="20577"/>
        <pc:sldMkLst>
          <pc:docMk/>
          <pc:sldMk cId="3777626290" sldId="520"/>
        </pc:sldMkLst>
        <pc:spChg chg="mod">
          <ac:chgData name="Michiel Bontenbal" userId="57333c6a-db0f-4197-a30b-f003c0e68cb1" providerId="ADAL" clId="{02242AB3-F01B-1349-9DFD-DD640360FF9C}" dt="2024-12-11T07:24:02.922" v="11" actId="20577"/>
          <ac:spMkLst>
            <pc:docMk/>
            <pc:sldMk cId="3777626290" sldId="520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02242AB3-F01B-1349-9DFD-DD640360FF9C}" dt="2024-12-11T07:36:33.861" v="596" actId="113"/>
        <pc:sldMkLst>
          <pc:docMk/>
          <pc:sldMk cId="1235054435" sldId="529"/>
        </pc:sldMkLst>
        <pc:spChg chg="mod">
          <ac:chgData name="Michiel Bontenbal" userId="57333c6a-db0f-4197-a30b-f003c0e68cb1" providerId="ADAL" clId="{02242AB3-F01B-1349-9DFD-DD640360FF9C}" dt="2024-12-11T07:36:33.861" v="596" actId="113"/>
          <ac:spMkLst>
            <pc:docMk/>
            <pc:sldMk cId="1235054435" sldId="529"/>
            <ac:spMk id="3" creationId="{106F4183-3318-78BE-6E6B-8E46318D8833}"/>
          </ac:spMkLst>
        </pc:spChg>
      </pc:sldChg>
      <pc:sldChg chg="modSp mod">
        <pc:chgData name="Michiel Bontenbal" userId="57333c6a-db0f-4197-a30b-f003c0e68cb1" providerId="ADAL" clId="{02242AB3-F01B-1349-9DFD-DD640360FF9C}" dt="2024-12-11T07:32:35.990" v="437" actId="1076"/>
        <pc:sldMkLst>
          <pc:docMk/>
          <pc:sldMk cId="2644473937" sldId="532"/>
        </pc:sldMkLst>
        <pc:spChg chg="mod">
          <ac:chgData name="Michiel Bontenbal" userId="57333c6a-db0f-4197-a30b-f003c0e68cb1" providerId="ADAL" clId="{02242AB3-F01B-1349-9DFD-DD640360FF9C}" dt="2024-12-11T07:27:34.288" v="23" actId="20577"/>
          <ac:spMkLst>
            <pc:docMk/>
            <pc:sldMk cId="2644473937" sldId="532"/>
            <ac:spMk id="2" creationId="{0CAC6E20-4482-F3C8-1DF3-AC900462F534}"/>
          </ac:spMkLst>
        </pc:spChg>
        <pc:spChg chg="mod">
          <ac:chgData name="Michiel Bontenbal" userId="57333c6a-db0f-4197-a30b-f003c0e68cb1" providerId="ADAL" clId="{02242AB3-F01B-1349-9DFD-DD640360FF9C}" dt="2024-12-11T07:28:09.668" v="35" actId="14100"/>
          <ac:spMkLst>
            <pc:docMk/>
            <pc:sldMk cId="2644473937" sldId="532"/>
            <ac:spMk id="3" creationId="{F51BBD72-683E-CB9A-2884-4F8417033537}"/>
          </ac:spMkLst>
        </pc:spChg>
        <pc:picChg chg="mod">
          <ac:chgData name="Michiel Bontenbal" userId="57333c6a-db0f-4197-a30b-f003c0e68cb1" providerId="ADAL" clId="{02242AB3-F01B-1349-9DFD-DD640360FF9C}" dt="2024-12-11T07:28:22.862" v="40" actId="1076"/>
          <ac:picMkLst>
            <pc:docMk/>
            <pc:sldMk cId="2644473937" sldId="532"/>
            <ac:picMk id="6" creationId="{B3F6A423-6906-1274-B07D-E0EABEDEE5E4}"/>
          </ac:picMkLst>
        </pc:picChg>
        <pc:picChg chg="mod">
          <ac:chgData name="Michiel Bontenbal" userId="57333c6a-db0f-4197-a30b-f003c0e68cb1" providerId="ADAL" clId="{02242AB3-F01B-1349-9DFD-DD640360FF9C}" dt="2024-12-11T07:32:35.990" v="437" actId="1076"/>
          <ac:picMkLst>
            <pc:docMk/>
            <pc:sldMk cId="2644473937" sldId="532"/>
            <ac:picMk id="8" creationId="{B30812E3-6C09-F540-B787-9DDE1BFB7339}"/>
          </ac:picMkLst>
        </pc:picChg>
      </pc:sldChg>
      <pc:sldChg chg="modSp mod">
        <pc:chgData name="Michiel Bontenbal" userId="57333c6a-db0f-4197-a30b-f003c0e68cb1" providerId="ADAL" clId="{02242AB3-F01B-1349-9DFD-DD640360FF9C}" dt="2024-12-11T07:39:44.372" v="674" actId="20577"/>
        <pc:sldMkLst>
          <pc:docMk/>
          <pc:sldMk cId="694045167" sldId="540"/>
        </pc:sldMkLst>
        <pc:spChg chg="mod">
          <ac:chgData name="Michiel Bontenbal" userId="57333c6a-db0f-4197-a30b-f003c0e68cb1" providerId="ADAL" clId="{02242AB3-F01B-1349-9DFD-DD640360FF9C}" dt="2024-12-11T07:39:44.372" v="674" actId="20577"/>
          <ac:spMkLst>
            <pc:docMk/>
            <pc:sldMk cId="694045167" sldId="540"/>
            <ac:spMk id="2" creationId="{39F5056F-36CB-89F2-68F1-65CFCA36D892}"/>
          </ac:spMkLst>
        </pc:spChg>
        <pc:spChg chg="mod">
          <ac:chgData name="Michiel Bontenbal" userId="57333c6a-db0f-4197-a30b-f003c0e68cb1" providerId="ADAL" clId="{02242AB3-F01B-1349-9DFD-DD640360FF9C}" dt="2024-12-11T07:39:26.178" v="666" actId="20577"/>
          <ac:spMkLst>
            <pc:docMk/>
            <pc:sldMk cId="694045167" sldId="540"/>
            <ac:spMk id="3" creationId="{1E0B2490-1C9C-1B8A-55E8-A67A6AB73911}"/>
          </ac:spMkLst>
        </pc:spChg>
      </pc:sldChg>
      <pc:sldChg chg="addSp modSp mod modAnim">
        <pc:chgData name="Michiel Bontenbal" userId="57333c6a-db0f-4197-a30b-f003c0e68cb1" providerId="ADAL" clId="{02242AB3-F01B-1349-9DFD-DD640360FF9C}" dt="2024-12-11T07:51:01.871" v="709"/>
        <pc:sldMkLst>
          <pc:docMk/>
          <pc:sldMk cId="114255812" sldId="542"/>
        </pc:sldMkLst>
        <pc:spChg chg="mod">
          <ac:chgData name="Michiel Bontenbal" userId="57333c6a-db0f-4197-a30b-f003c0e68cb1" providerId="ADAL" clId="{02242AB3-F01B-1349-9DFD-DD640360FF9C}" dt="2024-12-11T07:34:28.276" v="473" actId="1076"/>
          <ac:spMkLst>
            <pc:docMk/>
            <pc:sldMk cId="114255812" sldId="542"/>
            <ac:spMk id="2" creationId="{CA0BFE82-4A55-6A79-63BE-AB3CC2A6CA90}"/>
          </ac:spMkLst>
        </pc:spChg>
        <pc:spChg chg="mod">
          <ac:chgData name="Michiel Bontenbal" userId="57333c6a-db0f-4197-a30b-f003c0e68cb1" providerId="ADAL" clId="{02242AB3-F01B-1349-9DFD-DD640360FF9C}" dt="2024-12-11T07:49:13.910" v="684" actId="20577"/>
          <ac:spMkLst>
            <pc:docMk/>
            <pc:sldMk cId="114255812" sldId="542"/>
            <ac:spMk id="5" creationId="{3FFACB64-8915-C89D-3B62-690CE8A15F13}"/>
          </ac:spMkLst>
        </pc:spChg>
        <pc:spChg chg="mod">
          <ac:chgData name="Michiel Bontenbal" userId="57333c6a-db0f-4197-a30b-f003c0e68cb1" providerId="ADAL" clId="{02242AB3-F01B-1349-9DFD-DD640360FF9C}" dt="2024-12-11T07:49:04.444" v="679" actId="1076"/>
          <ac:spMkLst>
            <pc:docMk/>
            <pc:sldMk cId="114255812" sldId="542"/>
            <ac:spMk id="6" creationId="{77ACDE6A-7A43-606D-10B3-401AE75B1B90}"/>
          </ac:spMkLst>
        </pc:spChg>
        <pc:spChg chg="mod">
          <ac:chgData name="Michiel Bontenbal" userId="57333c6a-db0f-4197-a30b-f003c0e68cb1" providerId="ADAL" clId="{02242AB3-F01B-1349-9DFD-DD640360FF9C}" dt="2024-12-11T07:49:04.444" v="679" actId="1076"/>
          <ac:spMkLst>
            <pc:docMk/>
            <pc:sldMk cId="114255812" sldId="542"/>
            <ac:spMk id="7" creationId="{FF36B71F-9A24-2D69-8D2D-E329CF751666}"/>
          </ac:spMkLst>
        </pc:spChg>
        <pc:picChg chg="add mod">
          <ac:chgData name="Michiel Bontenbal" userId="57333c6a-db0f-4197-a30b-f003c0e68cb1" providerId="ADAL" clId="{02242AB3-F01B-1349-9DFD-DD640360FF9C}" dt="2024-12-11T07:50:57.686" v="708" actId="1076"/>
          <ac:picMkLst>
            <pc:docMk/>
            <pc:sldMk cId="114255812" sldId="542"/>
            <ac:picMk id="11" creationId="{1237DA8A-9DDB-85A4-512F-5ACFE7D6C01E}"/>
          </ac:picMkLst>
        </pc:picChg>
        <pc:cxnChg chg="add mod">
          <ac:chgData name="Michiel Bontenbal" userId="57333c6a-db0f-4197-a30b-f003c0e68cb1" providerId="ADAL" clId="{02242AB3-F01B-1349-9DFD-DD640360FF9C}" dt="2024-12-11T07:49:13.910" v="684" actId="20577"/>
          <ac:cxnSpMkLst>
            <pc:docMk/>
            <pc:sldMk cId="114255812" sldId="542"/>
            <ac:cxnSpMk id="8" creationId="{60CFBACD-F770-C861-99B6-26DEB92F5859}"/>
          </ac:cxnSpMkLst>
        </pc:cxnChg>
        <pc:cxnChg chg="add mod">
          <ac:chgData name="Michiel Bontenbal" userId="57333c6a-db0f-4197-a30b-f003c0e68cb1" providerId="ADAL" clId="{02242AB3-F01B-1349-9DFD-DD640360FF9C}" dt="2024-12-11T07:49:04.444" v="679" actId="1076"/>
          <ac:cxnSpMkLst>
            <pc:docMk/>
            <pc:sldMk cId="114255812" sldId="542"/>
            <ac:cxnSpMk id="9" creationId="{305451DF-F1E7-7972-95EA-3188FCB8F05D}"/>
          </ac:cxnSpMkLst>
        </pc:cxnChg>
      </pc:sldChg>
      <pc:sldChg chg="addSp delSp modSp mod">
        <pc:chgData name="Michiel Bontenbal" userId="57333c6a-db0f-4197-a30b-f003c0e68cb1" providerId="ADAL" clId="{02242AB3-F01B-1349-9DFD-DD640360FF9C}" dt="2024-12-11T07:38:17.715" v="657" actId="1076"/>
        <pc:sldMkLst>
          <pc:docMk/>
          <pc:sldMk cId="1760409633" sldId="543"/>
        </pc:sldMkLst>
        <pc:spChg chg="mod">
          <ac:chgData name="Michiel Bontenbal" userId="57333c6a-db0f-4197-a30b-f003c0e68cb1" providerId="ADAL" clId="{02242AB3-F01B-1349-9DFD-DD640360FF9C}" dt="2024-12-11T07:38:17.715" v="657" actId="1076"/>
          <ac:spMkLst>
            <pc:docMk/>
            <pc:sldMk cId="1760409633" sldId="543"/>
            <ac:spMk id="8" creationId="{8F3B9613-642A-A2AA-3811-DC29617CF477}"/>
          </ac:spMkLst>
        </pc:spChg>
        <pc:picChg chg="add del mod">
          <ac:chgData name="Michiel Bontenbal" userId="57333c6a-db0f-4197-a30b-f003c0e68cb1" providerId="ADAL" clId="{02242AB3-F01B-1349-9DFD-DD640360FF9C}" dt="2024-12-11T07:27:09.909" v="18" actId="478"/>
          <ac:picMkLst>
            <pc:docMk/>
            <pc:sldMk cId="1760409633" sldId="543"/>
            <ac:picMk id="3" creationId="{94E28067-2CDB-CD40-E849-59D59CAC644D}"/>
          </ac:picMkLst>
        </pc:picChg>
        <pc:picChg chg="mod">
          <ac:chgData name="Michiel Bontenbal" userId="57333c6a-db0f-4197-a30b-f003c0e68cb1" providerId="ADAL" clId="{02242AB3-F01B-1349-9DFD-DD640360FF9C}" dt="2024-12-11T07:38:08.837" v="656" actId="1076"/>
          <ac:picMkLst>
            <pc:docMk/>
            <pc:sldMk cId="1760409633" sldId="543"/>
            <ac:picMk id="6" creationId="{D0EDFD76-6FD5-FD6E-1559-A42B910B2D0E}"/>
          </ac:picMkLst>
        </pc:picChg>
      </pc:sldChg>
      <pc:sldChg chg="modSp mod">
        <pc:chgData name="Michiel Bontenbal" userId="57333c6a-db0f-4197-a30b-f003c0e68cb1" providerId="ADAL" clId="{02242AB3-F01B-1349-9DFD-DD640360FF9C}" dt="2024-12-11T07:38:44.276" v="658" actId="20577"/>
        <pc:sldMkLst>
          <pc:docMk/>
          <pc:sldMk cId="952917011" sldId="544"/>
        </pc:sldMkLst>
        <pc:spChg chg="mod">
          <ac:chgData name="Michiel Bontenbal" userId="57333c6a-db0f-4197-a30b-f003c0e68cb1" providerId="ADAL" clId="{02242AB3-F01B-1349-9DFD-DD640360FF9C}" dt="2024-12-11T07:38:44.276" v="658" actId="20577"/>
          <ac:spMkLst>
            <pc:docMk/>
            <pc:sldMk cId="952917011" sldId="544"/>
            <ac:spMk id="3" creationId="{97B874AA-9CF6-DF72-BAF9-46198CFECD82}"/>
          </ac:spMkLst>
        </pc:spChg>
      </pc:sldChg>
      <pc:sldChg chg="addSp delSp modSp mod">
        <pc:chgData name="Michiel Bontenbal" userId="57333c6a-db0f-4197-a30b-f003c0e68cb1" providerId="ADAL" clId="{02242AB3-F01B-1349-9DFD-DD640360FF9C}" dt="2024-12-11T07:32:26.941" v="436"/>
        <pc:sldMkLst>
          <pc:docMk/>
          <pc:sldMk cId="1225226376" sldId="545"/>
        </pc:sldMkLst>
        <pc:spChg chg="mod">
          <ac:chgData name="Michiel Bontenbal" userId="57333c6a-db0f-4197-a30b-f003c0e68cb1" providerId="ADAL" clId="{02242AB3-F01B-1349-9DFD-DD640360FF9C}" dt="2024-12-11T07:32:21.327" v="434" actId="20577"/>
          <ac:spMkLst>
            <pc:docMk/>
            <pc:sldMk cId="1225226376" sldId="545"/>
            <ac:spMk id="3" creationId="{57336959-0CD9-F937-0C57-71EFD0019978}"/>
          </ac:spMkLst>
        </pc:spChg>
        <pc:spChg chg="add del mod">
          <ac:chgData name="Michiel Bontenbal" userId="57333c6a-db0f-4197-a30b-f003c0e68cb1" providerId="ADAL" clId="{02242AB3-F01B-1349-9DFD-DD640360FF9C}" dt="2024-12-11T07:32:26.941" v="436"/>
          <ac:spMkLst>
            <pc:docMk/>
            <pc:sldMk cId="1225226376" sldId="545"/>
            <ac:spMk id="7" creationId="{9855A6D1-CE0B-55DD-2331-BDC9342942D8}"/>
          </ac:spMkLst>
        </pc:spChg>
      </pc:sldChg>
      <pc:sldChg chg="new del">
        <pc:chgData name="Michiel Bontenbal" userId="57333c6a-db0f-4197-a30b-f003c0e68cb1" providerId="ADAL" clId="{02242AB3-F01B-1349-9DFD-DD640360FF9C}" dt="2024-12-11T07:50:30.574" v="686" actId="680"/>
        <pc:sldMkLst>
          <pc:docMk/>
          <pc:sldMk cId="549577958" sldId="546"/>
        </pc:sldMkLst>
      </pc:sldChg>
      <pc:sldChg chg="modSp new mod">
        <pc:chgData name="Michiel Bontenbal" userId="57333c6a-db0f-4197-a30b-f003c0e68cb1" providerId="ADAL" clId="{02242AB3-F01B-1349-9DFD-DD640360FF9C}" dt="2024-12-11T07:50:44.895" v="704" actId="20577"/>
        <pc:sldMkLst>
          <pc:docMk/>
          <pc:sldMk cId="3349998290" sldId="546"/>
        </pc:sldMkLst>
        <pc:spChg chg="mod">
          <ac:chgData name="Michiel Bontenbal" userId="57333c6a-db0f-4197-a30b-f003c0e68cb1" providerId="ADAL" clId="{02242AB3-F01B-1349-9DFD-DD640360FF9C}" dt="2024-12-11T07:50:44.895" v="704" actId="20577"/>
          <ac:spMkLst>
            <pc:docMk/>
            <pc:sldMk cId="3349998290" sldId="546"/>
            <ac:spMk id="2" creationId="{4CEC786B-3BAF-457E-CD7A-BDE3002F7D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9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MichielBontenbal/ollama_master" TargetMode="External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EDNZlDf-c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Run </a:t>
            </a:r>
            <a:r>
              <a:rPr lang="nl-NL" dirty="0" err="1"/>
              <a:t>LLM’s</a:t>
            </a:r>
            <a:r>
              <a:rPr lang="nl-NL" dirty="0"/>
              <a:t>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0700" dirty="0" err="1"/>
              <a:t>ollama</a:t>
            </a:r>
            <a:br>
              <a:rPr lang="nl-NL" sz="10700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Master AAI</a:t>
            </a:r>
            <a:br>
              <a:rPr lang="nl-NL" sz="7300" dirty="0"/>
            </a:br>
            <a:r>
              <a:rPr lang="nl-NL" sz="7300" dirty="0"/>
              <a:t>12 december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12474420" y="1651200"/>
            <a:ext cx="11395923" cy="2456265"/>
          </a:xfrm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638" y="4909311"/>
            <a:ext cx="7155489" cy="7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1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3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489808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1192964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llama3,2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llama3.2:latest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Select a language model </a:t>
            </a:r>
            <a:r>
              <a:rPr lang="nl-NL" sz="4800" dirty="0"/>
              <a:t>like </a:t>
            </a:r>
            <a:r>
              <a:rPr lang="nl-NL" sz="4800" dirty="0" err="1"/>
              <a:t>Llama</a:t>
            </a:r>
            <a:r>
              <a:rPr lang="nl-NL" sz="4800" dirty="0"/>
              <a:t> 3.2</a:t>
            </a:r>
            <a:endParaRPr lang="en-NL" sz="4800" dirty="0"/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  <a:p>
            <a:r>
              <a:rPr lang="en-NL" sz="8000" dirty="0"/>
              <a:t>Jan.ai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Work with images to create ‘captions’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Chat with your documents (afternoon)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786" y="495045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www.github.com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MichielBontenbal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ollama_master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there is also a Node.js package (not for today):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</a:t>
            </a:r>
            <a:r>
              <a:rPr lang="en-NL" sz="8000" dirty="0">
                <a:hlinkClick r:id="rId2"/>
              </a:rPr>
              <a:t>www.ollama.com</a:t>
            </a:r>
            <a:endParaRPr lang="en-NL" sz="8000" dirty="0"/>
          </a:p>
          <a:p>
            <a:endParaRPr lang="en-NL" sz="8000" dirty="0"/>
          </a:p>
          <a:p>
            <a:pPr marL="0" indent="0">
              <a:buNone/>
            </a:pPr>
            <a:r>
              <a:rPr lang="nl-NL" sz="4800" dirty="0" err="1"/>
              <a:t>gi</a:t>
            </a:r>
            <a:r>
              <a:rPr lang="en-NL" sz="4800" dirty="0"/>
              <a:t>t clone </a:t>
            </a:r>
            <a:r>
              <a:rPr lang="en-NL" sz="4800" dirty="0">
                <a:hlinkClick r:id="rId3"/>
              </a:rPr>
              <a:t>https://www.github.com/MichielBontenbal/ollama_master</a:t>
            </a:r>
            <a:r>
              <a:rPr lang="en-NL" sz="4800" dirty="0"/>
              <a:t> </a:t>
            </a:r>
            <a:endParaRPr lang="en-NL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Quantization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30" y="6858000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25555" y="84197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  <p:pic>
        <p:nvPicPr>
          <p:cNvPr id="2" name="Picture 2" descr="llama">
            <a:extLst>
              <a:ext uri="{FF2B5EF4-FFF2-40B4-BE49-F238E27FC236}">
                <a16:creationId xmlns:a16="http://schemas.microsoft.com/office/drawing/2014/main" id="{22B4BE01-6AEE-CAD6-4792-F0FA0090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4782801" y="3557649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EBF-6C87-2D47-9ED1-3A92F9D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Quanti…wattes?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4B578F-FC4C-E474-577D-87E6D6177E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FD76-6FD5-FD6E-1559-A42B910B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438" y="3448525"/>
            <a:ext cx="9146746" cy="6325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B9613-642A-A2AA-3811-DC29617CF477}"/>
              </a:ext>
            </a:extLst>
          </p:cNvPr>
          <p:cNvSpPr txBox="1"/>
          <p:nvPr/>
        </p:nvSpPr>
        <p:spPr>
          <a:xfrm>
            <a:off x="863599" y="6662057"/>
            <a:ext cx="19147274" cy="5940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is a reduction in precision, </a:t>
            </a:r>
          </a:p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the image of president Obama. </a:t>
            </a: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AI we use it to quantize the weights of a model.</a:t>
            </a:r>
          </a:p>
          <a:p>
            <a:pPr algn="l"/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17604096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22212532" cy="2955619"/>
          </a:xfrm>
        </p:spPr>
        <p:txBody>
          <a:bodyPr/>
          <a:lstStyle/>
          <a:p>
            <a:r>
              <a:rPr lang="en-NL" dirty="0"/>
              <a:t>Make models smaller with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16" y="4998294"/>
            <a:ext cx="21276735" cy="295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30" y="8624528"/>
            <a:ext cx="13329367" cy="272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63" y="8085085"/>
            <a:ext cx="6067246" cy="3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0A9-E61F-EBDA-5E3C-D4FC1C75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lama.cpp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36959-0CD9-F937-0C57-71EFD001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3600" dirty="0"/>
              <a:t>Best project to do quantization is with llama.cpp. </a:t>
            </a:r>
          </a:p>
          <a:p>
            <a:r>
              <a:rPr lang="en-NL" sz="3600" dirty="0"/>
              <a:t>This is a command line tool written in C++ to quantize models. </a:t>
            </a:r>
          </a:p>
          <a:p>
            <a:r>
              <a:rPr lang="en-NL" sz="3600" dirty="0"/>
              <a:t>Developed by a Bulgarian guy called Georgi Gerganov. </a:t>
            </a:r>
          </a:p>
          <a:p>
            <a:endParaRPr lang="en-NL" sz="3600" dirty="0"/>
          </a:p>
          <a:p>
            <a:r>
              <a:rPr lang="en-NL" sz="3600" dirty="0"/>
              <a:t>Llama.cpp saves the quantized model in</a:t>
            </a:r>
            <a:r>
              <a:rPr lang="en-NL" sz="3600" b="1" dirty="0"/>
              <a:t> </a:t>
            </a:r>
            <a:r>
              <a:rPr lang="en-NL" sz="3600" dirty="0"/>
              <a:t>a</a:t>
            </a:r>
            <a:r>
              <a:rPr lang="en-NL" sz="3600" b="1" dirty="0"/>
              <a:t> .gguf </a:t>
            </a:r>
            <a:r>
              <a:rPr lang="en-NL" sz="3600" dirty="0"/>
              <a:t>(or .ggml) file format. </a:t>
            </a:r>
          </a:p>
          <a:p>
            <a:endParaRPr lang="en-NL" sz="3600" dirty="0"/>
          </a:p>
          <a:p>
            <a:r>
              <a:rPr lang="en-NL" sz="3600" dirty="0"/>
              <a:t>Search for .gguf files on Huggingface.</a:t>
            </a:r>
          </a:p>
          <a:p>
            <a:endParaRPr lang="en-NL" sz="3600" dirty="0"/>
          </a:p>
          <a:p>
            <a:pPr rtl="0"/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https://github.com/ggerganov/llama.cpp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6C8DA5-A78B-BD7D-4EFD-ECE1F684F0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llama">
            <a:extLst>
              <a:ext uri="{FF2B5EF4-FFF2-40B4-BE49-F238E27FC236}">
                <a16:creationId xmlns:a16="http://schemas.microsoft.com/office/drawing/2014/main" id="{C35C2046-9EC7-290C-6AAB-0EE090692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6723200" y="1912914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6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E82-4A55-6A79-63BE-AB3CC2A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387D15-8214-3726-AACF-5BB19F1F88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ACB64-8915-C89D-3B62-690CE8A15F13}"/>
              </a:ext>
            </a:extLst>
          </p:cNvPr>
          <p:cNvSpPr/>
          <p:nvPr/>
        </p:nvSpPr>
        <p:spPr>
          <a:xfrm>
            <a:off x="222767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Base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CDE6A-7A43-606D-10B3-401AE75B1B90}"/>
              </a:ext>
            </a:extLst>
          </p:cNvPr>
          <p:cNvSpPr/>
          <p:nvPr/>
        </p:nvSpPr>
        <p:spPr>
          <a:xfrm>
            <a:off x="8876076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Fine-tune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B71F-9A24-2D69-8D2D-E329CF751666}"/>
              </a:ext>
            </a:extLst>
          </p:cNvPr>
          <p:cNvSpPr/>
          <p:nvPr/>
        </p:nvSpPr>
        <p:spPr>
          <a:xfrm>
            <a:off x="1597415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Quantize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FBACD-F770-C861-99B6-26DEB92F58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39753" y="6382916"/>
            <a:ext cx="1436323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451DF-F1E7-7972-95EA-3188FCB8F05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088156" y="6382916"/>
            <a:ext cx="188599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7DA8A-9DDB-85A4-512F-5ACFE7D6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85" y="8254196"/>
            <a:ext cx="918526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‘</a:t>
            </a:r>
            <a:r>
              <a:rPr lang="en-NL" b="1" dirty="0"/>
              <a:t>Use this model’ </a:t>
            </a:r>
            <a:r>
              <a:rPr lang="en-NL" dirty="0"/>
              <a:t>button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CE3-F8D9-2F91-6455-B9438B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 Dutch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74AA-9CF6-DF72-BAF9-46198CFEC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Ollama_dutch_models.ipynb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5EAA9C-EB1A-AC1A-26F2-2B3B7DACD6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91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208A-6F08-9357-E774-573F39F1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F0B37198-CA54-F2D2-EEEE-E77E43B18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remarks</a:t>
            </a: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A7BF66E-2A63-3145-67F4-BF9A691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FABC6-321F-0AA5-626A-CC18C9EC77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1845-D3F2-66C9-DF06-82F3089AAB4C}"/>
              </a:ext>
            </a:extLst>
          </p:cNvPr>
          <p:cNvSpPr txBox="1"/>
          <p:nvPr/>
        </p:nvSpPr>
        <p:spPr>
          <a:xfrm rot="10800000" flipH="1" flipV="1">
            <a:off x="18703635" y="560916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2973008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786B-3BAF-457E-CD7A-BDE3002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Smol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75D5-88F7-8A24-5747-B4869C7D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50952-71FB-F4E2-75F3-30D0FBD618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99982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 and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Run LLM’s on 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3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overview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 models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Hands on: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Quantization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Running Dutch models with </a:t>
            </a:r>
            <a:r>
              <a:rPr lang="en-GB" sz="4800" dirty="0" err="1"/>
              <a:t>ollama</a:t>
            </a:r>
            <a:endParaRPr lang="en-GB" sz="6000" dirty="0"/>
          </a:p>
          <a:p>
            <a:pPr marL="675180" lvl="2" indent="-571500" defTabSz="566927">
              <a:buFontTx/>
              <a:buChar char="-"/>
              <a:defRPr sz="3968"/>
            </a:pP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ollama</a:t>
            </a:r>
          </a:p>
          <a:p>
            <a:pPr lvl="1"/>
            <a:endParaRPr lang="nl-NL" sz="5400" dirty="0"/>
          </a:p>
          <a:p>
            <a:pPr lvl="1"/>
            <a:r>
              <a:rPr lang="en-NL" sz="5400" dirty="0"/>
              <a:t>Dutch models GEITje or FIETje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Quantization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 =&gt; privacy / no data leakage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Less energy usage 💚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Bring your own model (2nd hour)</a:t>
            </a:r>
          </a:p>
        </p:txBody>
      </p:sp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Llama2, Mistral, Phi, Gemma etc etc</a:t>
            </a:r>
          </a:p>
        </p:txBody>
      </p:sp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LLaVA, Bakllava</a:t>
            </a:r>
          </a:p>
        </p:txBody>
      </p:sp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Starcoder2, Codegemma, Codellama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9697</TotalTime>
  <Words>930</Words>
  <Application>Microsoft Macintosh PowerPoint</Application>
  <PresentationFormat>Custom</PresentationFormat>
  <Paragraphs>174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__fkGroteskNeue_a82850</vt:lpstr>
      <vt:lpstr>Arial</vt:lpstr>
      <vt:lpstr>Courier New</vt:lpstr>
      <vt:lpstr>Helvetica Light</vt:lpstr>
      <vt:lpstr>Helvetica Neue</vt:lpstr>
      <vt:lpstr>Helvetica Neue Light</vt:lpstr>
      <vt:lpstr>White</vt:lpstr>
      <vt:lpstr>Run LLM’s locally with ollama  Michiel Bontenbal  Master AAI 12 december 2024</vt:lpstr>
      <vt:lpstr>Welcome!</vt:lpstr>
      <vt:lpstr>Lecture overview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 Programming ollama with Python </vt:lpstr>
      <vt:lpstr>Why program ollama with Python?</vt:lpstr>
      <vt:lpstr>Python programming ollama</vt:lpstr>
      <vt:lpstr> Quantization     </vt:lpstr>
      <vt:lpstr>Quanti…wattes? </vt:lpstr>
      <vt:lpstr>Make models smaller with quantization</vt:lpstr>
      <vt:lpstr>llama.cpp</vt:lpstr>
      <vt:lpstr>Full workflow</vt:lpstr>
      <vt:lpstr>🤗 Huggingface Hub</vt:lpstr>
      <vt:lpstr>Exercise Dutch models</vt:lpstr>
      <vt:lpstr> Closing remarks </vt:lpstr>
      <vt:lpstr>Smol models</vt:lpstr>
      <vt:lpstr>Future of running LLM’s:  Browser and 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9</cp:revision>
  <cp:lastPrinted>2024-04-02T17:39:07Z</cp:lastPrinted>
  <dcterms:modified xsi:type="dcterms:W3CDTF">2024-12-11T07:51:11Z</dcterms:modified>
</cp:coreProperties>
</file>